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9" r:id="rId5"/>
    <p:sldId id="261" r:id="rId6"/>
    <p:sldId id="268" r:id="rId7"/>
    <p:sldId id="262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BD9C74-5CD2-447D-A697-28514DDFBE29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B52BCB-84CB-40CB-BAE2-72EBE8DA01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44824"/>
            <a:ext cx="7851648" cy="21602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Алгоритм действия педагогов по предотвращению насилия и жестокого обращения с детьми.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25144"/>
            <a:ext cx="7854696" cy="144016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Воспитатель МБДОУ № 13 </a:t>
            </a:r>
          </a:p>
          <a:p>
            <a:r>
              <a:rPr lang="ru-RU" sz="2800" dirty="0" smtClean="0"/>
              <a:t>Курылева Александра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628800"/>
            <a:ext cx="2808312" cy="457200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Непременно детей берегите,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Уважайте их право на счастье,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Быстротечное детство храните,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Прогоните все беды,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ненастья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P101059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196753"/>
            <a:ext cx="5688632" cy="46825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305800" cy="9361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75083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 всех смыслах- наше будущее.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мы не хотим иметь жестокое будущее,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обязаны противостоять жестокости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насилию в настоящем.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580112" y="4078787"/>
            <a:ext cx="33123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Татьяна Голикова, министр здравоохранения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sz="1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социального развития РФ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с 2007 по 2012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3" y="26064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7 правил для всех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7"/>
            <a:ext cx="6534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Наказание </a:t>
            </a:r>
            <a:r>
              <a:rPr lang="ru-RU" sz="2800" dirty="0"/>
              <a:t>не должно вредить здоровью – ни физическому, ни психическому. 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/>
              <a:t>Если есть сомнение, наказывать или не наказывать, не наказывайте. 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/>
              <a:t>За один раз – одно</a:t>
            </a:r>
            <a:r>
              <a:rPr lang="ru-RU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Срок </a:t>
            </a:r>
            <a:r>
              <a:rPr lang="ru-RU" sz="2800" dirty="0"/>
              <a:t>давности. 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Наказан </a:t>
            </a:r>
            <a:r>
              <a:rPr lang="ru-RU" sz="2800" dirty="0"/>
              <a:t>– прощен</a:t>
            </a:r>
            <a:r>
              <a:rPr lang="ru-RU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800" dirty="0"/>
              <a:t>Без </a:t>
            </a:r>
            <a:r>
              <a:rPr lang="ru-RU" sz="2800" dirty="0" smtClean="0"/>
              <a:t>унижения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Ребенок не должен бояться наказания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48471" y="49097"/>
            <a:ext cx="5647059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ДЛЯ РОДИТЕЛЕЙ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0" y="719902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Убегали ли Ваши дети из дома?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/>
              <a:t>Применяете ли Вы физическое наказание?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/>
              <a:t>Считаете ли вы физическое наказание жестоким обращением над личностью? 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/>
              <a:t>За что Вы чаще всего наказываете ребёнка?</a:t>
            </a:r>
            <a:endParaRPr lang="ru-RU" sz="2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/>
              <a:t>Как Вы считаете, всегда ли наказываете справедливо?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Наказание-это… </a:t>
            </a:r>
            <a:endParaRPr lang="ru-RU" sz="28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/>
              <a:t>Какие чувства у Вас возникают, когда наказываете ребёнка? 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Если, проходя мимо чужого ребёнка, Вы увидите жестокое обращение с ним </a:t>
            </a:r>
            <a:r>
              <a:rPr lang="ru-RU" sz="2800" b="1" dirty="0" smtClean="0"/>
              <a:t>.Вы</a:t>
            </a:r>
            <a:r>
              <a:rPr lang="ru-RU" sz="2800" b="1" dirty="0" smtClean="0"/>
              <a:t>:</a:t>
            </a: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endParaRPr lang="ru-RU" b="1" dirty="0" smtClean="0"/>
          </a:p>
          <a:p>
            <a:pPr lvl="0"/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lovemybaby.ru/wp-content/uploads/2014/12/2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57663"/>
            <a:ext cx="9144000" cy="5435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Как себя вести педагогу, если ребенок рассказал ему о случае жестокого обращения или насилия: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Обязательно похвалить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Нельзя показывать ребенку свои чувства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Воздержитесь от обвинений в адрес человека, совершившего проступок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Проявите понимание к возможным чувствам вины и стыда ребенка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Никогда не просите ребенка сохранить в тайне ваш разговор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Объясните, что существует возможность прекратить случаи насилия и</a:t>
            </a:r>
            <a:br>
              <a:rPr lang="ru-RU" sz="2400" dirty="0" smtClean="0"/>
            </a:br>
            <a:r>
              <a:rPr lang="ru-RU" sz="2400" dirty="0" smtClean="0"/>
              <a:t>жестокости с помощью других людей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 отдельных случаях можно предложить ребенку вернуться к этому разговору через некоторое время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Держите обещание о сохранении тайны до тех пор, пока это не противоречит интересам ребенка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533454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57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а)Реагировать как можно более нейтрально (не проявлять своих чувств, не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давать оценок случившемуся);</a:t>
            </a: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б)Дать понять ребенку, что проблема его ясна («Молодец, что ты рассказал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таком событии, это очень важно»);</a:t>
            </a: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в)Оградить ребенка от реакции и участия других детей («Это сложная проблема, и мы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постараемся ее решить вдвоем»);</a:t>
            </a: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г)Постараться уделить ребенку максимум внимания.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Ребенок рассказал о своей тайне не педагогу, а другим детям:</a:t>
            </a:r>
          </a:p>
          <a:p>
            <a:pPr algn="ctr"/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8959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813" algn="l"/>
              </a:tabLs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кому обращаться за помощью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Полиция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Юридические консультации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Службы здравоохранения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Медико-социально-психологические центры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Специальные службы защиты от насилия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25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048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Телефоны доверия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Воспитатель детского сада:</a:t>
            </a:r>
          </a:p>
          <a:p>
            <a:pPr marL="514350" indent="-514350"/>
            <a:r>
              <a:rPr lang="ru-RU" sz="2000" b="1" dirty="0" smtClean="0"/>
              <a:t>1.Проводит систематическую работу по изучению семьи: </a:t>
            </a:r>
          </a:p>
          <a:p>
            <a:pPr marL="514350" indent="-514350"/>
            <a:r>
              <a:rPr lang="ru-RU" sz="2000" b="1" dirty="0" smtClean="0"/>
              <a:t>А) Осуществляет наблюдение за детьми и их общением с родителями.</a:t>
            </a:r>
          </a:p>
          <a:p>
            <a:pPr marL="514350" indent="-514350"/>
            <a:r>
              <a:rPr lang="ru-RU" sz="2000" b="1" dirty="0" smtClean="0"/>
              <a:t>Б)  Проводит с детьми рисование на темы: «Мой дом», «Моя семья»</a:t>
            </a:r>
          </a:p>
          <a:p>
            <a:pPr marL="514350" indent="-514350"/>
            <a:r>
              <a:rPr lang="ru-RU" sz="2000" b="1" dirty="0" smtClean="0"/>
              <a:t>В) Проводит анкетирование родителей</a:t>
            </a:r>
          </a:p>
          <a:p>
            <a:pPr marL="514350" indent="-514350"/>
            <a:r>
              <a:rPr lang="ru-RU" sz="2000" b="1" dirty="0" smtClean="0"/>
              <a:t>Г) Вместе с психологом обрабатывает и анализирует полученные данные</a:t>
            </a:r>
          </a:p>
          <a:p>
            <a:pPr marL="514350" indent="-514350"/>
            <a:endParaRPr lang="ru-RU" b="1" dirty="0" smtClean="0"/>
          </a:p>
          <a:p>
            <a:pPr marL="514350" indent="-514350"/>
            <a:r>
              <a:rPr lang="ru-RU" sz="2000" b="1" dirty="0" smtClean="0"/>
              <a:t>2.Проводит работу  по повышению правовой и психолого-педагогической культуры родителей:</a:t>
            </a:r>
          </a:p>
          <a:p>
            <a:pPr marL="514350" indent="-514350"/>
            <a:r>
              <a:rPr lang="ru-RU" sz="2000" b="1" dirty="0" smtClean="0"/>
              <a:t>А)Информирует родителей о нормативных основах прав детей</a:t>
            </a:r>
          </a:p>
          <a:p>
            <a:pPr marL="514350" indent="-514350"/>
            <a:r>
              <a:rPr lang="ru-RU" sz="2000" b="1" dirty="0" smtClean="0"/>
              <a:t>Б)Вовлекает членов семьи в процесс воспитания и развития детей</a:t>
            </a:r>
          </a:p>
          <a:p>
            <a:pPr marL="514350" indent="-514350"/>
            <a:r>
              <a:rPr lang="ru-RU" sz="2000" b="1" dirty="0" smtClean="0"/>
              <a:t>В)Консультирует родителей</a:t>
            </a:r>
          </a:p>
          <a:p>
            <a:pPr marL="514350" indent="-514350"/>
            <a:r>
              <a:rPr lang="ru-RU" sz="2000" b="1" dirty="0" smtClean="0"/>
              <a:t>Г)</a:t>
            </a:r>
            <a:r>
              <a:rPr lang="ru-RU" sz="2000" dirty="0" smtClean="0"/>
              <a:t> </a:t>
            </a:r>
            <a:r>
              <a:rPr lang="ru-RU" sz="2000" b="1" dirty="0" smtClean="0"/>
              <a:t>Проводит встречи родителей с представителями организаций, осуществляющих контроль за соблюдением прав детей</a:t>
            </a:r>
          </a:p>
          <a:p>
            <a:pPr marL="514350" indent="-514350"/>
            <a:r>
              <a:rPr lang="ru-RU" sz="2000" b="1" dirty="0" smtClean="0"/>
              <a:t>Д)</a:t>
            </a:r>
            <a:r>
              <a:rPr lang="ru-RU" sz="2000" dirty="0" smtClean="0"/>
              <a:t> </a:t>
            </a:r>
            <a:r>
              <a:rPr lang="ru-RU" sz="2000" b="1" dirty="0" smtClean="0"/>
              <a:t>Организует выставки, работ детей и родителей </a:t>
            </a:r>
          </a:p>
          <a:p>
            <a:pPr marL="514350" indent="-514350"/>
            <a:r>
              <a:rPr lang="ru-RU" sz="2000" b="1" dirty="0" smtClean="0"/>
              <a:t>Е) Проводит спортивные мероприятия, походы, организует обмен опытом по использованию здоровье сберегающих технологий в домашних условиях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455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Алгоритм действия педагогов по предотвращению насилия и жестокого обращения с детьми.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действия педагогов по предотвращению насилия и жестокого обращения с детьми.</dc:title>
  <dc:creator>Admin</dc:creator>
  <cp:lastModifiedBy>Admin</cp:lastModifiedBy>
  <cp:revision>15</cp:revision>
  <dcterms:created xsi:type="dcterms:W3CDTF">2017-04-05T10:56:23Z</dcterms:created>
  <dcterms:modified xsi:type="dcterms:W3CDTF">2017-04-06T05:49:50Z</dcterms:modified>
</cp:coreProperties>
</file>